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63" r:id="rId3"/>
    <p:sldId id="564" r:id="rId4"/>
    <p:sldId id="562" r:id="rId5"/>
    <p:sldId id="522" r:id="rId6"/>
    <p:sldId id="563" r:id="rId7"/>
    <p:sldId id="565" r:id="rId8"/>
    <p:sldId id="566" r:id="rId9"/>
    <p:sldId id="520" r:id="rId10"/>
    <p:sldId id="567" r:id="rId11"/>
    <p:sldId id="568" r:id="rId12"/>
    <p:sldId id="508" r:id="rId13"/>
    <p:sldId id="569" r:id="rId14"/>
    <p:sldId id="509" r:id="rId15"/>
    <p:sldId id="521" r:id="rId16"/>
    <p:sldId id="528" r:id="rId17"/>
    <p:sldId id="280" r:id="rId18"/>
    <p:sldId id="527" r:id="rId19"/>
    <p:sldId id="529" r:id="rId20"/>
    <p:sldId id="530" r:id="rId21"/>
    <p:sldId id="531" r:id="rId22"/>
    <p:sldId id="510" r:id="rId23"/>
    <p:sldId id="511" r:id="rId24"/>
    <p:sldId id="512" r:id="rId25"/>
    <p:sldId id="513" r:id="rId26"/>
    <p:sldId id="514" r:id="rId27"/>
    <p:sldId id="515"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4%20Formatter%20function/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6/04%20Formatter%20function/Main.controller.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5%20Modularize%20Formatter/MyXML.view.xml"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5%20Modularize%20Formatter/lifesaver.js" TargetMode="External"/><Relationship Id="rId5" Type="http://schemas.openxmlformats.org/officeDocument/2006/relationships/hyperlink" Target="https://github.com/soyuztechnologies/UI5_Fresher_60H/blob/master/Day%206/05%20Modularize%20Formatter/BaseController.js" TargetMode="External"/><Relationship Id="rId4" Type="http://schemas.openxmlformats.org/officeDocument/2006/relationships/hyperlink" Target="https://github.com/soyuztechnologies/UI5_Fresher_60H/blob/master/Day%206/05%20Modularize%20Formatter/Main.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6%20Currency%20Formatter/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github.com/soyuztechnologies/UI5_Fresher_60H/blob/master/Day%206/06%20Currency%20Formatter/lifesaver.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26.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soyuztechnologies/UI5_Fresher_60H/blob/master/Day%206/NavBar/View2.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soyuztechnologies/UI5_Fresher_60H/blob/master/Day%206/01%20XML%20Model/mydata.xml"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1%20XML%20Model/MyXML.view.xml" TargetMode="External"/><Relationship Id="rId5" Type="http://schemas.openxmlformats.org/officeDocument/2006/relationships/hyperlink" Target="https://github.com/soyuztechnologies/UI5_Fresher_60H/blob/master/Day%206/01%20XML%20Model/Main.controller.js" TargetMode="External"/><Relationship Id="rId4" Type="http://schemas.openxmlformats.org/officeDocument/2006/relationships/hyperlink" Target="https://github.com/soyuztechnologies/UI5_Fresher_60H/blob/master/Day%206/01%20XML%20Model/models.js"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2.png"/><Relationship Id="rId4" Type="http://schemas.openxmlformats.org/officeDocument/2006/relationships/image" Target="../media/image36.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soyuztechnologies/UI5_Fresher_60H/blob/master/Day%206/02%20Resource%20Model/MyXML.view.xml" TargetMode="External"/><Relationship Id="rId7" Type="http://schemas.openxmlformats.org/officeDocument/2006/relationships/hyperlink" Target="https://github.com/soyuztechnologies/UI5_Fresher_60H/blob/master/Day%206/0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02%20Resource%20Model/i18n.properties" TargetMode="External"/><Relationship Id="rId5" Type="http://schemas.openxmlformats.org/officeDocument/2006/relationships/hyperlink" Target="https://github.com/soyuztechnologies/UI5_Fresher_60H/blob/master/Day%206/02%20Resource%20Model/models.js" TargetMode="External"/><Relationship Id="rId4" Type="http://schemas.openxmlformats.org/officeDocument/2006/relationships/hyperlink" Target="https://github.com/soyuztechnologies/UI5_Fresher_60H/blob/master/Day%206/02%20Resource%20Model/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03%20Base%20Controller/Base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6/03%20Base%20Controller/Main.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7"/>
          <a:stretch>
            <a:fillRect/>
          </a:stretch>
        </p:blipFill>
        <p:spPr>
          <a:xfrm>
            <a:off x="4431672" y="2071751"/>
            <a:ext cx="6991735" cy="3058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20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XML Model</a:t>
            </a:r>
          </a:p>
          <a:p>
            <a:pPr marL="285750" indent="-285750">
              <a:buClr>
                <a:schemeClr val="tx1"/>
              </a:buClr>
              <a:buFont typeface="Arial" panose="020B0604020202020204" pitchFamily="34" charset="0"/>
              <a:buChar char="•"/>
            </a:pPr>
            <a:r>
              <a:rPr lang="en-US" dirty="0"/>
              <a:t>Resource Model</a:t>
            </a:r>
          </a:p>
          <a:p>
            <a:pPr marL="285750" indent="-285750">
              <a:buClr>
                <a:schemeClr val="tx1"/>
              </a:buClr>
              <a:buFont typeface="Arial" panose="020B0604020202020204" pitchFamily="34" charset="0"/>
              <a:buChar char="•"/>
            </a:pPr>
            <a:r>
              <a:rPr lang="en-US" dirty="0"/>
              <a:t>Concept of BaseController</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hlinkClick r:id="rId3"/>
              </a:rPr>
              <a:t>mydata.xml</a:t>
            </a:r>
            <a:endParaRPr lang="en-US" dirty="0">
              <a:solidFill>
                <a:srgbClr val="1D2D3E"/>
              </a:solidFill>
            </a:endParaRPr>
          </a:p>
          <a:p>
            <a:pPr marL="285750" indent="-285750" algn="just">
              <a:buFontTx/>
              <a:buChar char="-"/>
            </a:pPr>
            <a:r>
              <a:rPr lang="en-US" dirty="0">
                <a:solidFill>
                  <a:srgbClr val="1D2D3E"/>
                </a:solidFill>
                <a:hlinkClick r:id="rId4"/>
              </a:rPr>
              <a:t>models.js</a:t>
            </a:r>
            <a:endParaRPr lang="en-US" dirty="0">
              <a:solidFill>
                <a:srgbClr val="1D2D3E"/>
              </a:solidFill>
            </a:endParaRPr>
          </a:p>
          <a:p>
            <a:pPr marL="285750" indent="-285750" algn="just">
              <a:buFontTx/>
              <a:buChar char="-"/>
            </a:pPr>
            <a:r>
              <a:rPr lang="en-US" dirty="0">
                <a:solidFill>
                  <a:srgbClr val="1D2D3E"/>
                </a:solidFill>
                <a:hlinkClick r:id="rId5"/>
              </a:rPr>
              <a:t>Main.controller.js</a:t>
            </a:r>
            <a:endParaRPr lang="en-US" dirty="0">
              <a:solidFill>
                <a:srgbClr val="1D2D3E"/>
              </a:solidFill>
            </a:endParaRPr>
          </a:p>
          <a:p>
            <a:pPr marL="285750" indent="-285750" algn="just">
              <a:buFontTx/>
              <a:buChar char="-"/>
            </a:pPr>
            <a:r>
              <a:rPr lang="en-US" dirty="0">
                <a:solidFill>
                  <a:srgbClr val="1D2D3E"/>
                </a:solidFill>
                <a:hlinkClick r:id="rId6"/>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7"/>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8"/>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9"/>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hlinkClick r:id="rId3"/>
              </a:rPr>
              <a:t>BaseController.js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5"/>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2776</TotalTime>
  <Words>2951</Words>
  <Application>Microsoft Office PowerPoint</Application>
  <PresentationFormat>Widescreen</PresentationFormat>
  <Paragraphs>343</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11</cp:revision>
  <dcterms:created xsi:type="dcterms:W3CDTF">2023-08-10T16:09:42Z</dcterms:created>
  <dcterms:modified xsi:type="dcterms:W3CDTF">2023-09-10T06:23:01Z</dcterms:modified>
</cp:coreProperties>
</file>